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61" r:id="rId4"/>
    <p:sldId id="274" r:id="rId5"/>
    <p:sldId id="260" r:id="rId6"/>
    <p:sldId id="271" r:id="rId7"/>
    <p:sldId id="269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04B31-5E1E-4435-8884-77EBB5314CF2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EDE23-8184-4BCC-979B-3D55F61F3C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32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25fa6a2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25fa6a29_0_6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0723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dacf3cfe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dacf3cfe1_0_15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10748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ed9d6489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6ded9d6489_1_31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1D1C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651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25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99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254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4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0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65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8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36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39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36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54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B256-4B33-428E-9D59-89E391F803BE}" type="datetimeFigureOut">
              <a:rPr kumimoji="1" lang="ja-JP" altLang="en-US" smtClean="0"/>
              <a:t>2021/12/3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3EE8-8865-467B-86BF-567421713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05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571767" y="1047800"/>
            <a:ext cx="882000" cy="1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ja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設立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>
              <a:lnSpc>
                <a:spcPct val="200000"/>
              </a:lnSpc>
            </a:pPr>
            <a:r>
              <a:rPr lang="ja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資本金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>
              <a:lnSpc>
                <a:spcPct val="200000"/>
              </a:lnSpc>
            </a:pPr>
            <a:r>
              <a:rPr lang="ja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従業員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704934" y="1047800"/>
            <a:ext cx="7279261" cy="1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1967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年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6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月</a:t>
            </a:r>
            <a:endParaRPr lang="en-US" altLang="ja"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lvl="0">
              <a:lnSpc>
                <a:spcPct val="200000"/>
              </a:lnSpc>
            </a:pPr>
            <a:r>
              <a:rPr lang="en-US" altLang="zh-TW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3,667</a:t>
            </a:r>
            <a:r>
              <a:rPr lang="zh-TW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百万円（</a:t>
            </a:r>
            <a:r>
              <a:rPr lang="en-US" altLang="zh-TW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2021</a:t>
            </a:r>
            <a:r>
              <a:rPr lang="zh-TW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年</a:t>
            </a:r>
            <a:r>
              <a:rPr lang="en-US" altLang="zh-TW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3</a:t>
            </a:r>
            <a:r>
              <a:rPr lang="zh-TW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月末日現在）</a:t>
            </a:r>
            <a:endParaRPr lang="en-US" altLang="zh-TW"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lvl="0">
              <a:lnSpc>
                <a:spcPct val="200000"/>
              </a:lnSpc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3,936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名（単体）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2,291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名 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※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臨時雇用含まず（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2021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年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3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月末日現在）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704933" y="2705305"/>
            <a:ext cx="5850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4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東京都渋谷区代々木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3-40-7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571767" y="2568200"/>
            <a:ext cx="1219600" cy="17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ja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本社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>
              <a:lnSpc>
                <a:spcPct val="200000"/>
              </a:lnSpc>
            </a:pPr>
            <a:r>
              <a:rPr lang="ja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事業内容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704933" y="4401000"/>
            <a:ext cx="58504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https://www.artnature.co.jp/corporation/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571767" y="4401000"/>
            <a:ext cx="8820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ja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URL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704933" y="3178905"/>
            <a:ext cx="5850400" cy="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4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各種毛髪製品の製造販売</a:t>
            </a:r>
          </a:p>
          <a:p>
            <a:pPr lvl="0">
              <a:lnSpc>
                <a:spcPct val="14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増毛・育毛サービスの提供</a:t>
            </a:r>
          </a:p>
          <a:p>
            <a:pPr lvl="0">
              <a:lnSpc>
                <a:spcPct val="14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ヘアケア商品の販売</a:t>
            </a:r>
            <a:endParaRPr sz="1600" b="1" dirty="0"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99665" y="172122"/>
            <a:ext cx="11360800" cy="71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733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会社概要</a:t>
            </a:r>
            <a:endParaRPr lang="en-US" altLang="ja-JP" sz="3733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59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04" y="904146"/>
            <a:ext cx="8729525" cy="59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36" y="710005"/>
            <a:ext cx="11006983" cy="5682071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54924" y="0"/>
            <a:ext cx="11360800" cy="71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733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ビジネスモデル</a:t>
            </a:r>
            <a:endParaRPr lang="en-US" altLang="ja-JP" sz="3733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37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80011" y="0"/>
            <a:ext cx="10515600" cy="933613"/>
          </a:xfrm>
        </p:spPr>
        <p:txBody>
          <a:bodyPr>
            <a:normAutofit/>
          </a:bodyPr>
          <a:lstStyle/>
          <a:p>
            <a:pPr algn="ctr"/>
            <a:r>
              <a:rPr lang="ja-JP" altLang="en-US" sz="373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会社</a:t>
            </a:r>
            <a:r>
              <a:rPr lang="ja-JP" altLang="en-US" sz="373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紹介</a:t>
            </a:r>
            <a:endParaRPr lang="ja-JP" altLang="en-US" sz="373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65" y="793763"/>
            <a:ext cx="8105775" cy="519112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675409" y="2355925"/>
            <a:ext cx="1947134" cy="65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安定性</a:t>
            </a:r>
            <a:endParaRPr kumimoji="1" lang="ja-JP" altLang="en-US" sz="3200" b="1" dirty="0">
              <a:solidFill>
                <a:srgbClr val="F2790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96" y="793763"/>
            <a:ext cx="2612226" cy="2556049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725122" y="3389325"/>
            <a:ext cx="2953450" cy="25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121788" y="2355925"/>
            <a:ext cx="1947134" cy="6562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平均年齢</a:t>
            </a:r>
            <a:r>
              <a:rPr kumimoji="1" lang="en-US" altLang="ja-JP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42</a:t>
            </a:r>
            <a:r>
              <a:rPr kumimoji="1" lang="ja-JP" altLang="en-US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</a:t>
            </a:r>
            <a:endParaRPr kumimoji="1" lang="en-US" altLang="ja-JP" sz="1400" b="1" dirty="0" smtClean="0">
              <a:solidFill>
                <a:srgbClr val="F2790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en-US" altLang="ja-JP" sz="1400" b="1" dirty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代～</a:t>
            </a:r>
            <a:r>
              <a:rPr lang="en-US" altLang="ja-JP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</a:t>
            </a:r>
            <a:r>
              <a:rPr lang="ja-JP" altLang="en-US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代まで在籍</a:t>
            </a:r>
            <a:endParaRPr kumimoji="1" lang="ja-JP" altLang="en-US" sz="1400" b="1" dirty="0">
              <a:solidFill>
                <a:srgbClr val="F27903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76564" y="6283654"/>
            <a:ext cx="84375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※2018</a:t>
            </a:r>
            <a:r>
              <a:rPr lang="ja-JP" altLang="en-US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年度男性用、および女性用毛髪業（かつら・増毛、育毛サービス及び関連商品等を含む）国内市場 事業者売上金額ベース （株）矢野経済研究所調べ </a:t>
            </a:r>
            <a:r>
              <a:rPr lang="en-US" altLang="ja-JP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1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月現在</a:t>
            </a:r>
            <a:r>
              <a:rPr lang="ja-JP" altLang="en-US" sz="1100" dirty="0"/>
              <a:t/>
            </a:r>
            <a:br>
              <a:rPr lang="ja-JP" altLang="en-US" sz="1100" dirty="0"/>
            </a:br>
            <a:endParaRPr lang="ja-JP" altLang="en-US" sz="1100" dirty="0"/>
          </a:p>
        </p:txBody>
      </p:sp>
      <p:sp>
        <p:nvSpPr>
          <p:cNvPr id="17" name="角丸四角形 16"/>
          <p:cNvSpPr/>
          <p:nvPr/>
        </p:nvSpPr>
        <p:spPr>
          <a:xfrm>
            <a:off x="6962216" y="3573332"/>
            <a:ext cx="2310876" cy="60616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400" b="1" dirty="0" smtClean="0">
                <a:solidFill>
                  <a:srgbClr val="F2790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ライフワークバランス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関する認定も受賞</a:t>
            </a:r>
            <a:endParaRPr kumimoji="1"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74" y="4335998"/>
            <a:ext cx="1403873" cy="140387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/>
          <a:srcRect l="19056" t="-1315" r="12103" b="1315"/>
          <a:stretch/>
        </p:blipFill>
        <p:spPr>
          <a:xfrm>
            <a:off x="8210379" y="4335998"/>
            <a:ext cx="1541045" cy="14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81" y="680882"/>
            <a:ext cx="8931448" cy="290988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581" y="3798140"/>
            <a:ext cx="8931448" cy="2920509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239514" y="-47488"/>
            <a:ext cx="11360800" cy="71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733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サービス詳細</a:t>
            </a:r>
            <a:endParaRPr lang="en-US" altLang="ja-JP" sz="3733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3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4924" y="172123"/>
            <a:ext cx="11360800" cy="57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733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募集職種：スタイリスト</a:t>
            </a:r>
            <a:endParaRPr lang="en-US" altLang="ja-JP" sz="3733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6" y="884816"/>
            <a:ext cx="3403002" cy="25522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44" y="3573412"/>
            <a:ext cx="3403002" cy="25537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44" y="884816"/>
            <a:ext cx="3401038" cy="25522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6" y="3573412"/>
            <a:ext cx="3403002" cy="2604338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06383" y="1126713"/>
            <a:ext cx="4535947" cy="505103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業務内容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・カット、カラー、シャンプー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・育毛、増毛の施術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・ウィッグのカット、洗浄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・ウィッグを使ったスタイリング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「毎日使うので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つめがほしい」「仕事とプライベートで使い分けたい」といったご要望に対して、新しいウィッグの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ご提案も行います。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お客様層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代～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代（メイン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代）の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男女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・入客数は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4~5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・基本的に予約制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&amp;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担当制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・施術はカーテンで仕切られた個室行います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478751" y="871518"/>
            <a:ext cx="1991209" cy="4837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スタイリスト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92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4924" y="0"/>
            <a:ext cx="11360800" cy="57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733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研修・フォロー制度</a:t>
            </a:r>
            <a:endParaRPr lang="ja-JP" altLang="en-US" sz="3733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01498" y="860613"/>
            <a:ext cx="10147358" cy="58844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研修制度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＜中途新人育成プログラム（初期）＞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・企業理解、事業理解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コンプライアンス研修、社内システム使用方法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中途新人育成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・シャンプー、カット、カラー技術の確認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・育毛、増毛、ウィッグ装着・外し・洗浄　技術習得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リモートで本社技術指導部がチェック、アドバイスを実施。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店舗の育成担当から技術を教わり、自主練習や動画マニュアルの視聴も併用し、営業時間内に練習を実施。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＜その他＞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・アシスタント経験のみの方には、別途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か月間のカット講習を用意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・エリア別集合研修や習得度に応じて技術指導部が臨店対応実施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フォロー体制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・人事部より入社後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年間はアンケートを送付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人事部のみが回覧し、個別に悩みや質問などの相談に対応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例）研修の追加実施、人間関係についてなど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・店舗でも店長・ブロック長による定期面談を実施。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35679" y="567874"/>
            <a:ext cx="2409713" cy="58547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スタイリスト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04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-287197" y="1074044"/>
            <a:ext cx="10353200" cy="501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給与　　　　　：月給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20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～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25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万円　別途、実績に応じてインセンティブの支給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　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　　　　　　　　 アシスタントの方は月給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18.9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万～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19.9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万円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就業時間　　：平日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9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：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40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～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18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：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40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　土日祝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8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：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40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～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17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：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40</a:t>
            </a:r>
            <a:endParaRPr lang="en-US" altLang="ja-JP" sz="16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賞与　　　　　：年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回（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7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月　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12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月）</a:t>
            </a:r>
            <a:endParaRPr lang="en-US" altLang="ja-JP" sz="16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昇給　　　　　：年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1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回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※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人事考課結果による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交通費　　　 ：全額支給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公休　　　　　：完全週休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2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日（シフト制）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休暇　　　　　：有給休暇（法定の基づき付与）、年末年始休暇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4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～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5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日、リフレッシュ休暇</a:t>
            </a:r>
            <a:r>
              <a:rPr lang="en-US" altLang="ja-JP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3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日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　</a:t>
            </a: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　　　　　　　　 産休・育休、介護休暇、慶弔休暇、時間単位休暇</a:t>
            </a:r>
            <a:endParaRPr lang="en-US" altLang="ja-JP" sz="1600" dirty="0" smtClean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r>
              <a:rPr lang="ja-JP" altLang="en-US" sz="16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iraKakuPro-W3"/>
                <a:sym typeface="HiraKakuPro-W3"/>
              </a:rPr>
              <a:t>加入保険　　：社会保険</a:t>
            </a:r>
            <a:endParaRPr lang="en-US" altLang="ja-JP" sz="16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  <a:p>
            <a:pPr indent="474121">
              <a:lnSpc>
                <a:spcPct val="150000"/>
              </a:lnSpc>
              <a:buSzPts val="1600"/>
            </a:pPr>
            <a:endParaRPr sz="16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cs typeface="HiraKakuPro-W3"/>
              <a:sym typeface="HiraKakuPro-W3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4924" y="0"/>
            <a:ext cx="11360800" cy="71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ja-JP" altLang="en-US" sz="3733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募集要項</a:t>
            </a:r>
            <a:endParaRPr lang="ja-JP" altLang="en-US" sz="3733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0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225</Words>
  <Application>Microsoft Office PowerPoint</Application>
  <PresentationFormat>ワイド画面</PresentationFormat>
  <Paragraphs>76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HGP創英角ｺﾞｼｯｸUB</vt:lpstr>
      <vt:lpstr>HiraKakuPro-W3</vt:lpstr>
      <vt:lpstr>Meiryo UI</vt:lpstr>
      <vt:lpstr>ＭＳ Ｐゴシック</vt:lpstr>
      <vt:lpstr>メイリオ</vt:lpstr>
      <vt:lpstr>Arial</vt:lpstr>
      <vt:lpstr>Calibri</vt:lpstr>
      <vt:lpstr>Calibri Light</vt:lpstr>
      <vt:lpstr>Courier New</vt:lpstr>
      <vt:lpstr>Office テーマ</vt:lpstr>
      <vt:lpstr>PowerPoint プレゼンテーション</vt:lpstr>
      <vt:lpstr>PowerPoint プレゼンテーション</vt:lpstr>
      <vt:lpstr>PowerPoint プレゼンテーション</vt:lpstr>
      <vt:lpstr>会社紹介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佐久間 淳</dc:creator>
  <cp:lastModifiedBy>落合　敬一</cp:lastModifiedBy>
  <cp:revision>44</cp:revision>
  <dcterms:created xsi:type="dcterms:W3CDTF">2021-11-21T04:09:06Z</dcterms:created>
  <dcterms:modified xsi:type="dcterms:W3CDTF">2021-12-03T02:17:49Z</dcterms:modified>
</cp:coreProperties>
</file>